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E9E70-5565-4791-B54E-1A96E450EDF6}" v="16" dt="2021-11-16T09:41:16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7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ela, Janne" userId="d4f3bee7-e439-40b8-a377-a9d0fb569bd7" providerId="ADAL" clId="{9A9E9E70-5565-4791-B54E-1A96E450EDF6}"/>
    <pc:docChg chg="custSel delSld modSld">
      <pc:chgData name="Kapela, Janne" userId="d4f3bee7-e439-40b8-a377-a9d0fb569bd7" providerId="ADAL" clId="{9A9E9E70-5565-4791-B54E-1A96E450EDF6}" dt="2021-11-16T09:41:26.803" v="90" actId="47"/>
      <pc:docMkLst>
        <pc:docMk/>
      </pc:docMkLst>
      <pc:sldChg chg="addSp delSp modSp mod">
        <pc:chgData name="Kapela, Janne" userId="d4f3bee7-e439-40b8-a377-a9d0fb569bd7" providerId="ADAL" clId="{9A9E9E70-5565-4791-B54E-1A96E450EDF6}" dt="2021-11-16T09:39:34.608" v="31" actId="1076"/>
        <pc:sldMkLst>
          <pc:docMk/>
          <pc:sldMk cId="1160298955" sldId="256"/>
        </pc:sldMkLst>
        <pc:picChg chg="del">
          <ac:chgData name="Kapela, Janne" userId="d4f3bee7-e439-40b8-a377-a9d0fb569bd7" providerId="ADAL" clId="{9A9E9E70-5565-4791-B54E-1A96E450EDF6}" dt="2021-11-16T09:39:13.536" v="21" actId="478"/>
          <ac:picMkLst>
            <pc:docMk/>
            <pc:sldMk cId="1160298955" sldId="256"/>
            <ac:picMk id="9" creationId="{BFF49229-7EE2-4F74-B175-2CA5B0822FB9}"/>
          </ac:picMkLst>
        </pc:picChg>
        <pc:picChg chg="del">
          <ac:chgData name="Kapela, Janne" userId="d4f3bee7-e439-40b8-a377-a9d0fb569bd7" providerId="ADAL" clId="{9A9E9E70-5565-4791-B54E-1A96E450EDF6}" dt="2021-11-16T09:39:14.222" v="22" actId="478"/>
          <ac:picMkLst>
            <pc:docMk/>
            <pc:sldMk cId="1160298955" sldId="256"/>
            <ac:picMk id="11" creationId="{55D027E5-340C-4E41-8EF9-FB7E1BFCDB0C}"/>
          </ac:picMkLst>
        </pc:picChg>
        <pc:picChg chg="add mod">
          <ac:chgData name="Kapela, Janne" userId="d4f3bee7-e439-40b8-a377-a9d0fb569bd7" providerId="ADAL" clId="{9A9E9E70-5565-4791-B54E-1A96E450EDF6}" dt="2021-11-16T09:39:28.600" v="30" actId="1076"/>
          <ac:picMkLst>
            <pc:docMk/>
            <pc:sldMk cId="1160298955" sldId="256"/>
            <ac:picMk id="13" creationId="{68D38D21-7F4E-47DA-A848-2EF133CA90F6}"/>
          </ac:picMkLst>
        </pc:picChg>
        <pc:picChg chg="add mod">
          <ac:chgData name="Kapela, Janne" userId="d4f3bee7-e439-40b8-a377-a9d0fb569bd7" providerId="ADAL" clId="{9A9E9E70-5565-4791-B54E-1A96E450EDF6}" dt="2021-11-16T09:39:34.608" v="31" actId="1076"/>
          <ac:picMkLst>
            <pc:docMk/>
            <pc:sldMk cId="1160298955" sldId="256"/>
            <ac:picMk id="15" creationId="{68AECCF2-5643-4268-BFFD-6D471D1554A7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39:47.585" v="40" actId="1076"/>
        <pc:sldMkLst>
          <pc:docMk/>
          <pc:sldMk cId="1148979282" sldId="257"/>
        </pc:sldMkLst>
        <pc:picChg chg="del">
          <ac:chgData name="Kapela, Janne" userId="d4f3bee7-e439-40b8-a377-a9d0fb569bd7" providerId="ADAL" clId="{9A9E9E70-5565-4791-B54E-1A96E450EDF6}" dt="2021-11-16T09:39:11.256" v="19" actId="478"/>
          <ac:picMkLst>
            <pc:docMk/>
            <pc:sldMk cId="1148979282" sldId="257"/>
            <ac:picMk id="3" creationId="{738A4A19-D5A7-43EF-A3E3-27A184D6D33C}"/>
          </ac:picMkLst>
        </pc:picChg>
        <pc:picChg chg="del">
          <ac:chgData name="Kapela, Janne" userId="d4f3bee7-e439-40b8-a377-a9d0fb569bd7" providerId="ADAL" clId="{9A9E9E70-5565-4791-B54E-1A96E450EDF6}" dt="2021-11-16T09:39:11.760" v="20" actId="478"/>
          <ac:picMkLst>
            <pc:docMk/>
            <pc:sldMk cId="1148979282" sldId="257"/>
            <ac:picMk id="5" creationId="{1416F461-1997-4402-9158-0BBADA56C710}"/>
          </ac:picMkLst>
        </pc:picChg>
        <pc:picChg chg="add mod">
          <ac:chgData name="Kapela, Janne" userId="d4f3bee7-e439-40b8-a377-a9d0fb569bd7" providerId="ADAL" clId="{9A9E9E70-5565-4791-B54E-1A96E450EDF6}" dt="2021-11-16T09:39:44.677" v="39" actId="1076"/>
          <ac:picMkLst>
            <pc:docMk/>
            <pc:sldMk cId="1148979282" sldId="257"/>
            <ac:picMk id="7" creationId="{F51BCC7A-B34D-4C1F-A1D7-2F526353FBE9}"/>
          </ac:picMkLst>
        </pc:picChg>
        <pc:picChg chg="add mod">
          <ac:chgData name="Kapela, Janne" userId="d4f3bee7-e439-40b8-a377-a9d0fb569bd7" providerId="ADAL" clId="{9A9E9E70-5565-4791-B54E-1A96E450EDF6}" dt="2021-11-16T09:39:47.585" v="40" actId="1076"/>
          <ac:picMkLst>
            <pc:docMk/>
            <pc:sldMk cId="1148979282" sldId="257"/>
            <ac:picMk id="10" creationId="{23613DA9-1B30-41AC-8ED4-A2D463056D3C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0:08.569" v="50" actId="1076"/>
        <pc:sldMkLst>
          <pc:docMk/>
          <pc:sldMk cId="2946200520" sldId="258"/>
        </pc:sldMkLst>
        <pc:picChg chg="del">
          <ac:chgData name="Kapela, Janne" userId="d4f3bee7-e439-40b8-a377-a9d0fb569bd7" providerId="ADAL" clId="{9A9E9E70-5565-4791-B54E-1A96E450EDF6}" dt="2021-11-16T09:39:09.191" v="17" actId="478"/>
          <ac:picMkLst>
            <pc:docMk/>
            <pc:sldMk cId="2946200520" sldId="258"/>
            <ac:picMk id="9" creationId="{E7936F0F-ADC5-41D0-99C8-9943AFB36E23}"/>
          </ac:picMkLst>
        </pc:picChg>
        <pc:picChg chg="del">
          <ac:chgData name="Kapela, Janne" userId="d4f3bee7-e439-40b8-a377-a9d0fb569bd7" providerId="ADAL" clId="{9A9E9E70-5565-4791-B54E-1A96E450EDF6}" dt="2021-11-16T09:39:09.663" v="18" actId="478"/>
          <ac:picMkLst>
            <pc:docMk/>
            <pc:sldMk cId="2946200520" sldId="258"/>
            <ac:picMk id="11" creationId="{4E8F00D3-D47F-4F0A-91E1-8FD8B4C13424}"/>
          </ac:picMkLst>
        </pc:picChg>
        <pc:picChg chg="add mod">
          <ac:chgData name="Kapela, Janne" userId="d4f3bee7-e439-40b8-a377-a9d0fb569bd7" providerId="ADAL" clId="{9A9E9E70-5565-4791-B54E-1A96E450EDF6}" dt="2021-11-16T09:40:00.018" v="48" actId="1076"/>
          <ac:picMkLst>
            <pc:docMk/>
            <pc:sldMk cId="2946200520" sldId="258"/>
            <ac:picMk id="13" creationId="{1D6684D1-749D-4A27-B0D1-614EEDF28552}"/>
          </ac:picMkLst>
        </pc:picChg>
        <pc:picChg chg="add mod">
          <ac:chgData name="Kapela, Janne" userId="d4f3bee7-e439-40b8-a377-a9d0fb569bd7" providerId="ADAL" clId="{9A9E9E70-5565-4791-B54E-1A96E450EDF6}" dt="2021-11-16T09:40:08.569" v="50" actId="1076"/>
          <ac:picMkLst>
            <pc:docMk/>
            <pc:sldMk cId="2946200520" sldId="258"/>
            <ac:picMk id="15" creationId="{B1C2D3DD-2D0B-45A9-84AF-90E5FDB6B4BC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0:24.307" v="57" actId="27614"/>
        <pc:sldMkLst>
          <pc:docMk/>
          <pc:sldMk cId="2310260957" sldId="259"/>
        </pc:sldMkLst>
        <pc:picChg chg="del">
          <ac:chgData name="Kapela, Janne" userId="d4f3bee7-e439-40b8-a377-a9d0fb569bd7" providerId="ADAL" clId="{9A9E9E70-5565-4791-B54E-1A96E450EDF6}" dt="2021-11-16T09:39:07.086" v="15" actId="478"/>
          <ac:picMkLst>
            <pc:docMk/>
            <pc:sldMk cId="2310260957" sldId="259"/>
            <ac:picMk id="3" creationId="{5FF6BBAD-D147-449D-9AF6-F710A8451AE4}"/>
          </ac:picMkLst>
        </pc:picChg>
        <pc:picChg chg="del">
          <ac:chgData name="Kapela, Janne" userId="d4f3bee7-e439-40b8-a377-a9d0fb569bd7" providerId="ADAL" clId="{9A9E9E70-5565-4791-B54E-1A96E450EDF6}" dt="2021-11-16T09:39:07.701" v="16" actId="478"/>
          <ac:picMkLst>
            <pc:docMk/>
            <pc:sldMk cId="2310260957" sldId="259"/>
            <ac:picMk id="5" creationId="{A3DC77C0-00CB-44EC-91A5-C32B87FF33E7}"/>
          </ac:picMkLst>
        </pc:picChg>
        <pc:picChg chg="add mod">
          <ac:chgData name="Kapela, Janne" userId="d4f3bee7-e439-40b8-a377-a9d0fb569bd7" providerId="ADAL" clId="{9A9E9E70-5565-4791-B54E-1A96E450EDF6}" dt="2021-11-16T09:40:19.102" v="54" actId="962"/>
          <ac:picMkLst>
            <pc:docMk/>
            <pc:sldMk cId="2310260957" sldId="259"/>
            <ac:picMk id="7" creationId="{3E7E7378-FFB4-403E-AA7E-F37D8EC06BA1}"/>
          </ac:picMkLst>
        </pc:picChg>
        <pc:picChg chg="add mod">
          <ac:chgData name="Kapela, Janne" userId="d4f3bee7-e439-40b8-a377-a9d0fb569bd7" providerId="ADAL" clId="{9A9E9E70-5565-4791-B54E-1A96E450EDF6}" dt="2021-11-16T09:40:24.307" v="57" actId="27614"/>
          <ac:picMkLst>
            <pc:docMk/>
            <pc:sldMk cId="2310260957" sldId="259"/>
            <ac:picMk id="10" creationId="{F4C41291-F8F2-41B9-AC50-A21BA6E02AD0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0:37.003" v="65" actId="962"/>
        <pc:sldMkLst>
          <pc:docMk/>
          <pc:sldMk cId="1681141646" sldId="260"/>
        </pc:sldMkLst>
        <pc:picChg chg="del">
          <ac:chgData name="Kapela, Janne" userId="d4f3bee7-e439-40b8-a377-a9d0fb569bd7" providerId="ADAL" clId="{9A9E9E70-5565-4791-B54E-1A96E450EDF6}" dt="2021-11-16T09:39:04.328" v="13" actId="478"/>
          <ac:picMkLst>
            <pc:docMk/>
            <pc:sldMk cId="1681141646" sldId="260"/>
            <ac:picMk id="4" creationId="{74D6C0D4-B83C-4108-814C-8037C2474B28}"/>
          </ac:picMkLst>
        </pc:picChg>
        <pc:picChg chg="del">
          <ac:chgData name="Kapela, Janne" userId="d4f3bee7-e439-40b8-a377-a9d0fb569bd7" providerId="ADAL" clId="{9A9E9E70-5565-4791-B54E-1A96E450EDF6}" dt="2021-11-16T09:39:05.148" v="14" actId="478"/>
          <ac:picMkLst>
            <pc:docMk/>
            <pc:sldMk cId="1681141646" sldId="260"/>
            <ac:picMk id="12" creationId="{B5C1E12B-8E2C-421A-BEA0-26BB9247A45F}"/>
          </ac:picMkLst>
        </pc:picChg>
        <pc:picChg chg="add mod">
          <ac:chgData name="Kapela, Janne" userId="d4f3bee7-e439-40b8-a377-a9d0fb569bd7" providerId="ADAL" clId="{9A9E9E70-5565-4791-B54E-1A96E450EDF6}" dt="2021-11-16T09:40:29.752" v="61" actId="1076"/>
          <ac:picMkLst>
            <pc:docMk/>
            <pc:sldMk cId="1681141646" sldId="260"/>
            <ac:picMk id="14" creationId="{77122932-C7FC-4098-AC5D-4C1898294D7F}"/>
          </ac:picMkLst>
        </pc:picChg>
        <pc:picChg chg="add mod">
          <ac:chgData name="Kapela, Janne" userId="d4f3bee7-e439-40b8-a377-a9d0fb569bd7" providerId="ADAL" clId="{9A9E9E70-5565-4791-B54E-1A96E450EDF6}" dt="2021-11-16T09:40:37.003" v="65" actId="962"/>
          <ac:picMkLst>
            <pc:docMk/>
            <pc:sldMk cId="1681141646" sldId="260"/>
            <ac:picMk id="16" creationId="{54D6681A-77F8-4718-979C-84823AD85B74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0:50.584" v="72" actId="27614"/>
        <pc:sldMkLst>
          <pc:docMk/>
          <pc:sldMk cId="4178209632" sldId="261"/>
        </pc:sldMkLst>
        <pc:picChg chg="del">
          <ac:chgData name="Kapela, Janne" userId="d4f3bee7-e439-40b8-a377-a9d0fb569bd7" providerId="ADAL" clId="{9A9E9E70-5565-4791-B54E-1A96E450EDF6}" dt="2021-11-16T09:39:02.245" v="11" actId="478"/>
          <ac:picMkLst>
            <pc:docMk/>
            <pc:sldMk cId="4178209632" sldId="261"/>
            <ac:picMk id="3" creationId="{8117F12D-4CDE-4518-8A4F-EA6A1264E479}"/>
          </ac:picMkLst>
        </pc:picChg>
        <pc:picChg chg="del">
          <ac:chgData name="Kapela, Janne" userId="d4f3bee7-e439-40b8-a377-a9d0fb569bd7" providerId="ADAL" clId="{9A9E9E70-5565-4791-B54E-1A96E450EDF6}" dt="2021-11-16T09:39:02.854" v="12" actId="478"/>
          <ac:picMkLst>
            <pc:docMk/>
            <pc:sldMk cId="4178209632" sldId="261"/>
            <ac:picMk id="6" creationId="{BBE263D8-6B36-4F57-A290-08411170416A}"/>
          </ac:picMkLst>
        </pc:picChg>
        <pc:picChg chg="add mod">
          <ac:chgData name="Kapela, Janne" userId="d4f3bee7-e439-40b8-a377-a9d0fb569bd7" providerId="ADAL" clId="{9A9E9E70-5565-4791-B54E-1A96E450EDF6}" dt="2021-11-16T09:40:43.583" v="69" actId="1076"/>
          <ac:picMkLst>
            <pc:docMk/>
            <pc:sldMk cId="4178209632" sldId="261"/>
            <ac:picMk id="8" creationId="{B6EA11B4-D163-4394-89FD-9DCA1E1A1A3D}"/>
          </ac:picMkLst>
        </pc:picChg>
        <pc:picChg chg="add mod">
          <ac:chgData name="Kapela, Janne" userId="d4f3bee7-e439-40b8-a377-a9d0fb569bd7" providerId="ADAL" clId="{9A9E9E70-5565-4791-B54E-1A96E450EDF6}" dt="2021-11-16T09:40:50.584" v="72" actId="27614"/>
          <ac:picMkLst>
            <pc:docMk/>
            <pc:sldMk cId="4178209632" sldId="261"/>
            <ac:picMk id="10" creationId="{1B0FEED3-3188-4FC1-BBB9-5EDB4F774FC1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1:06.924" v="81" actId="1076"/>
        <pc:sldMkLst>
          <pc:docMk/>
          <pc:sldMk cId="2821001621" sldId="262"/>
        </pc:sldMkLst>
        <pc:picChg chg="del">
          <ac:chgData name="Kapela, Janne" userId="d4f3bee7-e439-40b8-a377-a9d0fb569bd7" providerId="ADAL" clId="{9A9E9E70-5565-4791-B54E-1A96E450EDF6}" dt="2021-11-16T09:39:00.353" v="9" actId="478"/>
          <ac:picMkLst>
            <pc:docMk/>
            <pc:sldMk cId="2821001621" sldId="262"/>
            <ac:picMk id="4" creationId="{406A5B49-3FF6-44AC-8BEE-C0821820E637}"/>
          </ac:picMkLst>
        </pc:picChg>
        <pc:picChg chg="del">
          <ac:chgData name="Kapela, Janne" userId="d4f3bee7-e439-40b8-a377-a9d0fb569bd7" providerId="ADAL" clId="{9A9E9E70-5565-4791-B54E-1A96E450EDF6}" dt="2021-11-16T09:39:00.927" v="10" actId="478"/>
          <ac:picMkLst>
            <pc:docMk/>
            <pc:sldMk cId="2821001621" sldId="262"/>
            <ac:picMk id="7" creationId="{EA5F7650-E259-4986-B9AD-5DA7A0DB273C}"/>
          </ac:picMkLst>
        </pc:picChg>
        <pc:picChg chg="add mod">
          <ac:chgData name="Kapela, Janne" userId="d4f3bee7-e439-40b8-a377-a9d0fb569bd7" providerId="ADAL" clId="{9A9E9E70-5565-4791-B54E-1A96E450EDF6}" dt="2021-11-16T09:40:57.043" v="76" actId="1076"/>
          <ac:picMkLst>
            <pc:docMk/>
            <pc:sldMk cId="2821001621" sldId="262"/>
            <ac:picMk id="9" creationId="{650D519F-60B8-40E6-AAE9-32CEA08EDCE2}"/>
          </ac:picMkLst>
        </pc:picChg>
        <pc:picChg chg="add mod">
          <ac:chgData name="Kapela, Janne" userId="d4f3bee7-e439-40b8-a377-a9d0fb569bd7" providerId="ADAL" clId="{9A9E9E70-5565-4791-B54E-1A96E450EDF6}" dt="2021-11-16T09:41:06.924" v="81" actId="1076"/>
          <ac:picMkLst>
            <pc:docMk/>
            <pc:sldMk cId="2821001621" sldId="262"/>
            <ac:picMk id="11" creationId="{010B27F2-F546-40BF-BC32-7B75719BB503}"/>
          </ac:picMkLst>
        </pc:picChg>
      </pc:sldChg>
      <pc:sldChg chg="addSp delSp modSp mod">
        <pc:chgData name="Kapela, Janne" userId="d4f3bee7-e439-40b8-a377-a9d0fb569bd7" providerId="ADAL" clId="{9A9E9E70-5565-4791-B54E-1A96E450EDF6}" dt="2021-11-16T09:41:20.548" v="87" actId="962"/>
        <pc:sldMkLst>
          <pc:docMk/>
          <pc:sldMk cId="2863069603" sldId="263"/>
        </pc:sldMkLst>
        <pc:picChg chg="del">
          <ac:chgData name="Kapela, Janne" userId="d4f3bee7-e439-40b8-a377-a9d0fb569bd7" providerId="ADAL" clId="{9A9E9E70-5565-4791-B54E-1A96E450EDF6}" dt="2021-11-16T09:38:57.743" v="7" actId="478"/>
          <ac:picMkLst>
            <pc:docMk/>
            <pc:sldMk cId="2863069603" sldId="263"/>
            <ac:picMk id="3" creationId="{95DA2559-D532-4956-BC1C-186F7E8E4D85}"/>
          </ac:picMkLst>
        </pc:picChg>
        <pc:picChg chg="del">
          <ac:chgData name="Kapela, Janne" userId="d4f3bee7-e439-40b8-a377-a9d0fb569bd7" providerId="ADAL" clId="{9A9E9E70-5565-4791-B54E-1A96E450EDF6}" dt="2021-11-16T09:38:58.356" v="8" actId="478"/>
          <ac:picMkLst>
            <pc:docMk/>
            <pc:sldMk cId="2863069603" sldId="263"/>
            <ac:picMk id="5" creationId="{F5F7EB9C-55A0-4466-AC9B-47A958B8BE79}"/>
          </ac:picMkLst>
        </pc:picChg>
        <pc:picChg chg="add mod">
          <ac:chgData name="Kapela, Janne" userId="d4f3bee7-e439-40b8-a377-a9d0fb569bd7" providerId="ADAL" clId="{9A9E9E70-5565-4791-B54E-1A96E450EDF6}" dt="2021-11-16T09:41:13.686" v="83" actId="1076"/>
          <ac:picMkLst>
            <pc:docMk/>
            <pc:sldMk cId="2863069603" sldId="263"/>
            <ac:picMk id="7" creationId="{385442CF-6226-41D5-9610-F500A2C5E8D7}"/>
          </ac:picMkLst>
        </pc:picChg>
        <pc:picChg chg="add mod">
          <ac:chgData name="Kapela, Janne" userId="d4f3bee7-e439-40b8-a377-a9d0fb569bd7" providerId="ADAL" clId="{9A9E9E70-5565-4791-B54E-1A96E450EDF6}" dt="2021-11-16T09:41:20.548" v="87" actId="962"/>
          <ac:picMkLst>
            <pc:docMk/>
            <pc:sldMk cId="2863069603" sldId="263"/>
            <ac:picMk id="9" creationId="{21E31D19-9A29-4577-96DA-A184279020CA}"/>
          </ac:picMkLst>
        </pc:picChg>
      </pc:sldChg>
      <pc:sldChg chg="delSp modSp del mod">
        <pc:chgData name="Kapela, Janne" userId="d4f3bee7-e439-40b8-a377-a9d0fb569bd7" providerId="ADAL" clId="{9A9E9E70-5565-4791-B54E-1A96E450EDF6}" dt="2021-11-16T09:41:24.693" v="88" actId="47"/>
        <pc:sldMkLst>
          <pc:docMk/>
          <pc:sldMk cId="3661920618" sldId="264"/>
        </pc:sldMkLst>
        <pc:picChg chg="del mod">
          <ac:chgData name="Kapela, Janne" userId="d4f3bee7-e439-40b8-a377-a9d0fb569bd7" providerId="ADAL" clId="{9A9E9E70-5565-4791-B54E-1A96E450EDF6}" dt="2021-11-16T09:38:56.072" v="4" actId="478"/>
          <ac:picMkLst>
            <pc:docMk/>
            <pc:sldMk cId="3661920618" sldId="264"/>
            <ac:picMk id="4" creationId="{17E8D7E2-0875-4D25-B4AB-1D818461AB86}"/>
          </ac:picMkLst>
        </pc:picChg>
        <pc:picChg chg="del mod">
          <ac:chgData name="Kapela, Janne" userId="d4f3bee7-e439-40b8-a377-a9d0fb569bd7" providerId="ADAL" clId="{9A9E9E70-5565-4791-B54E-1A96E450EDF6}" dt="2021-11-16T09:38:56.527" v="6" actId="478"/>
          <ac:picMkLst>
            <pc:docMk/>
            <pc:sldMk cId="3661920618" sldId="264"/>
            <ac:picMk id="7" creationId="{01A11CD0-3F68-434B-B8FF-B5C9038B2827}"/>
          </ac:picMkLst>
        </pc:picChg>
      </pc:sldChg>
      <pc:sldChg chg="delSp del mod">
        <pc:chgData name="Kapela, Janne" userId="d4f3bee7-e439-40b8-a377-a9d0fb569bd7" providerId="ADAL" clId="{9A9E9E70-5565-4791-B54E-1A96E450EDF6}" dt="2021-11-16T09:41:25.474" v="89" actId="47"/>
        <pc:sldMkLst>
          <pc:docMk/>
          <pc:sldMk cId="4031248010" sldId="265"/>
        </pc:sldMkLst>
        <pc:picChg chg="del">
          <ac:chgData name="Kapela, Janne" userId="d4f3bee7-e439-40b8-a377-a9d0fb569bd7" providerId="ADAL" clId="{9A9E9E70-5565-4791-B54E-1A96E450EDF6}" dt="2021-11-16T09:38:54.285" v="1" actId="478"/>
          <ac:picMkLst>
            <pc:docMk/>
            <pc:sldMk cId="4031248010" sldId="265"/>
            <ac:picMk id="3" creationId="{08FCE2CC-D2BD-4AB6-ADD3-62107F0E5A97}"/>
          </ac:picMkLst>
        </pc:picChg>
        <pc:picChg chg="del">
          <ac:chgData name="Kapela, Janne" userId="d4f3bee7-e439-40b8-a377-a9d0fb569bd7" providerId="ADAL" clId="{9A9E9E70-5565-4791-B54E-1A96E450EDF6}" dt="2021-11-16T09:38:54.612" v="2" actId="478"/>
          <ac:picMkLst>
            <pc:docMk/>
            <pc:sldMk cId="4031248010" sldId="265"/>
            <ac:picMk id="6" creationId="{6682CB69-FAE6-421E-8598-D56EF6FFDE94}"/>
          </ac:picMkLst>
        </pc:picChg>
      </pc:sldChg>
      <pc:sldChg chg="delSp del mod">
        <pc:chgData name="Kapela, Janne" userId="d4f3bee7-e439-40b8-a377-a9d0fb569bd7" providerId="ADAL" clId="{9A9E9E70-5565-4791-B54E-1A96E450EDF6}" dt="2021-11-16T09:41:26.803" v="90" actId="47"/>
        <pc:sldMkLst>
          <pc:docMk/>
          <pc:sldMk cId="4082251305" sldId="266"/>
        </pc:sldMkLst>
        <pc:picChg chg="del">
          <ac:chgData name="Kapela, Janne" userId="d4f3bee7-e439-40b8-a377-a9d0fb569bd7" providerId="ADAL" clId="{9A9E9E70-5565-4791-B54E-1A96E450EDF6}" dt="2021-11-16T09:38:52.806" v="0" actId="478"/>
          <ac:picMkLst>
            <pc:docMk/>
            <pc:sldMk cId="4082251305" sldId="266"/>
            <ac:picMk id="4" creationId="{F201DED2-36B3-40CC-91DC-455B462F4B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855B-2839-4898-8AC6-36F33889B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9D4A4-B7F1-4CEE-A734-15B953D0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8F128-8FD0-4037-A1CB-66C987DD5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7D21-69D7-4DF4-B0CB-0AE9976B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0514C-C90A-4CF3-BDC3-E9207498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98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3916-FA29-44D2-A7F6-D7416CC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BE823-5A1A-471A-84A1-93984834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B2818-7333-4A8B-B06F-06FDDD5F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A0701-6344-43FE-ADA4-827CDA1F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ECE7-20AD-488D-B25A-7E1E4D68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003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0A784-5BB1-469A-A47D-FABBFC688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30B90-E7F4-4BF9-BC77-E1ECA39D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D800-616C-4879-B585-1130AA06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1B07F-4349-4A07-9F64-EA832BA3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AA081-CCC9-4901-BF3D-66FE5A7F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3282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7D11-345A-4DFA-808C-D11F62EC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B80A-C405-4437-B55D-60A41E55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F78CF-5A8C-4E49-8EED-23C85224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0BB88-2ECE-4420-9E6A-F4580F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C6398-C289-4CC6-B3DD-F55C9949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561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FDA1-440B-48DC-8940-E0108E82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19AE-7E72-45EB-954B-AD8F26EAE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1816F-9EA1-4CA3-BA99-0AA6D0C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F9E9C-5BE7-42E3-8D56-9EB59030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36C72-011E-4572-B4BA-B5F8D14E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400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90B-03C6-4969-899A-22F31D079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03A7-C5C8-4028-92A7-10CCCF5BB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9E982-692B-4BFC-8BC1-6F4B30471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ECFEA-5D03-4E8D-87F5-363701BB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241D5-FFBE-4407-BFF3-AF80C904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73D16-4E24-4427-A385-295C92CB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035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65C2-24E7-4DD8-9FBD-D592864E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AE9C4-FBBE-408A-895B-04C30E40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52C93-16DD-4EC0-B6FB-60642B485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F3018-830F-4C96-9B9E-85E838A8E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DC6280-A277-40D6-A638-9050044E8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4F9AA-EAB9-4B1A-9A24-87B93201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A8F7D-8D74-4293-9A8D-D2ABBD5A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E1044-B2F7-4278-A55E-DE8BCB4C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364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00C8-8980-4D53-9A32-ADCA0BDA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28F03-E73C-4E50-A61E-38E18127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132BF-F32F-4491-B915-33D67303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F1F43-E0CA-4F90-9FD3-664ECE47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8247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E6894-10D9-45CB-AF14-8482738C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C7FE9-85E1-42DE-ADA1-88301F80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5A31-1707-4A7C-A9C6-CFEF3FDF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274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B3E2-45F5-4324-BBC7-E0F614C4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CFC0D-75AA-410F-A945-ADCB3C185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323EA-589D-437D-B7EE-9CCF42C55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6FC8D-5D47-4BC0-BF82-23537E8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89AB5-03F1-45FB-895D-73FD1C29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E115F-A405-4475-80DA-8BD183EC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263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FEF1-446C-4351-800E-8A771741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9EB23-8C20-4232-BA58-7AE5A4302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72388-BCCB-465F-83F9-7CEC7599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9705-DFB8-4CAC-A004-73B9517D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1537B-4BA5-4C7B-B1AF-BBCF7F69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75FA0-F4CC-4F89-8123-1DCD32BF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46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09BEC-664F-45A2-8A0D-043BD223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D22CF-FCAB-42EC-9D49-2A569AE26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7970-491A-4E77-9DC8-55C8E7F0C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4AB2-9B6F-42B8-849A-8A67494CF8F4}" type="datetimeFigureOut">
              <a:rPr lang="fi-FI" smtClean="0"/>
              <a:t>16.11.2021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CFD8-FA7B-4B0E-8816-7B7453E41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690AB-F2F5-43AA-9937-92F009577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A17F9-24CB-4937-BD1E-612DF903C4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4491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68D38D21-7F4E-47DA-A848-2EF133CA9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5" y="0"/>
            <a:ext cx="4825752" cy="6858000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68AECCF2-5643-4268-BFFD-6D471D15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255" y="0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9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F51BCC7A-B34D-4C1F-A1D7-2F526353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5752" cy="68580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23613DA9-1B30-41AC-8ED4-A2D463056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48" y="0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1D6684D1-749D-4A27-B0D1-614EEDF28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5752" cy="6858000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B1C2D3DD-2D0B-45A9-84AF-90E5FDB6B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0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Word&#10;&#10;Description automatically generated">
            <a:extLst>
              <a:ext uri="{FF2B5EF4-FFF2-40B4-BE49-F238E27FC236}">
                <a16:creationId xmlns:a16="http://schemas.microsoft.com/office/drawing/2014/main" id="{3E7E7378-FFB4-403E-AA7E-F37D8EC06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4" y="0"/>
            <a:ext cx="4825752" cy="6858000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C41291-F8F2-41B9-AC50-A21BA6E0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36" y="-76692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7122932-C7FC-4098-AC5D-4C189829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5752" cy="6858000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54D6681A-77F8-4718-979C-84823AD8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-153383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6EA11B4-D163-4394-89FD-9DCA1E1A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5752" cy="68580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1B0FEED3-3188-4FC1-BBB9-5EDB4F774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48" y="-53094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50D519F-60B8-40E6-AAE9-32CEA08ED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993"/>
            <a:ext cx="4825752" cy="68580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010B27F2-F546-40BF-BC32-7B75719BB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0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0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442CF-6226-41D5-9610-F500A2C5E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5752" cy="685800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1E31D19-9A29-4577-96DA-A184279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0" y="0"/>
            <a:ext cx="4825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6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Kapela, Janne</dc:creator>
  <cp:lastModifiedBy>Kapela, Janne</cp:lastModifiedBy>
  <cp:revision>2</cp:revision>
  <dcterms:created xsi:type="dcterms:W3CDTF">2021-11-16T08:28:01Z</dcterms:created>
  <dcterms:modified xsi:type="dcterms:W3CDTF">2021-11-16T09:41:29Z</dcterms:modified>
</cp:coreProperties>
</file>